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978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46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21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43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16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1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75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310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5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98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80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28E6B-BA55-4280-B76A-23F1A0A0B74A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B152A-DC05-43BB-8BE5-7C0DC884D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4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Seeing theories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796356"/>
            <a:ext cx="8748828" cy="6987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 the story below.</a:t>
            </a:r>
          </a:p>
          <a:p>
            <a:pPr>
              <a:spcAft>
                <a:spcPts val="600"/>
              </a:spcAft>
            </a:pPr>
            <a:r>
              <a:rPr lang="en-GB" sz="14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describes how scientists reached agreement on how we see.</a:t>
            </a:r>
            <a:endParaRPr lang="en-GB" sz="1400" i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5660" y="1521316"/>
            <a:ext cx="8748828" cy="467245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5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Since 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ancient times people have wondered how we see.  Some of the ancient Greek philosophers thought that our eyes send out light rays.  If a ray hits an object, we see it.  Others thought that we see an object when light comes from it and enters our eye.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 debate rumbled on for almost two thousand years.  It was finally settled by a scholar called Ibn al-Haytham.  He was born in Basra in the 10</a:t>
            </a:r>
            <a:r>
              <a:rPr lang="en-GB" sz="15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</a:t>
            </a: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century.  He noticed what happens if we look at a very bright light.  Our eyes are dazzled and close by themselves.  He also noticed what happens after you stare at a bright fire at night.  Its image stays in your eye for a few moments after you look away.  He found that light affects your eyes. 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Ibn al-Haytham also thought about how we see the distant stars. When we open our eyes we can see them at once. He reasoned that a ray from our eyes could not reach them so quickly. </a:t>
            </a:r>
            <a:r>
              <a:rPr lang="en-GB" dirty="0"/>
              <a:t>So he thought that light rays must come from every point on the object we are seeing and travel to our eyes.  </a:t>
            </a:r>
            <a:r>
              <a:rPr lang="en-GB" sz="15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GB" sz="15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GB" sz="15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 used this idea to explain how we can see things. Other scientists read his work and agreed with what he said. We still agree with most of his ideas today. </a:t>
            </a:r>
          </a:p>
        </p:txBody>
      </p:sp>
    </p:spTree>
    <p:extLst>
      <p:ext uri="{BB962C8B-B14F-4D97-AF65-F5344CB8AC3E}">
        <p14:creationId xmlns:p14="http://schemas.microsoft.com/office/powerpoint/2010/main" val="282591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theories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397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i="1" dirty="0" smtClean="0"/>
              <a:t>Fill in each box. Use the story to help</a:t>
            </a:r>
            <a:r>
              <a:rPr kumimoji="0" lang="en-US" sz="1400" b="0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94768" y="1393875"/>
            <a:ext cx="8410025" cy="4432498"/>
            <a:chOff x="394768" y="1393875"/>
            <a:chExt cx="8410025" cy="4432498"/>
          </a:xfrm>
        </p:grpSpPr>
        <p:sp>
          <p:nvSpPr>
            <p:cNvPr id="15" name="TextBox 14"/>
            <p:cNvSpPr txBox="1"/>
            <p:nvPr/>
          </p:nvSpPr>
          <p:spPr>
            <a:xfrm>
              <a:off x="394768" y="1393875"/>
              <a:ext cx="4140000" cy="142486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Hypothesis: </a:t>
              </a:r>
            </a:p>
            <a:p>
              <a:pPr algn="ctr">
                <a:lnSpc>
                  <a:spcPct val="114000"/>
                </a:lnSpc>
              </a:pPr>
              <a:r>
                <a:rPr lang="en-GB" sz="1400" i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What Ibn al-Haytham thought about rays</a:t>
              </a:r>
              <a:endPara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64793" y="1393875"/>
              <a:ext cx="4140000" cy="142486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Alternative hypothesis: </a:t>
              </a:r>
            </a:p>
            <a:p>
              <a:pPr algn="ctr">
                <a:lnSpc>
                  <a:spcPct val="114000"/>
                </a:lnSpc>
              </a:pPr>
              <a:r>
                <a:rPr lang="en-GB" sz="1400" i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 different idea about rays</a:t>
              </a:r>
              <a:endPara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4768" y="4790585"/>
              <a:ext cx="8410025" cy="103578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Conclusion </a:t>
              </a:r>
            </a:p>
            <a:p>
              <a:pPr algn="ctr"/>
              <a:r>
                <a:rPr lang="en-GB" sz="1400" i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How does Ibn al-Haytham think we see?</a:t>
              </a:r>
              <a:endPara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4769" y="3226279"/>
              <a:ext cx="2495742" cy="117096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Evidence to support this (1)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20384" y="3226279"/>
              <a:ext cx="2495743" cy="117096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GB" sz="14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Evidence to support </a:t>
              </a:r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this (2)</a:t>
              </a:r>
              <a:endPara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09050" y="3226279"/>
              <a:ext cx="2495743" cy="1170966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t" anchorCtr="0">
              <a:noAutofit/>
            </a:bodyPr>
            <a:lstStyle/>
            <a:p>
              <a:pPr algn="ctr"/>
              <a:r>
                <a:rPr lang="en-GB" sz="14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Evidence that this is </a:t>
              </a:r>
              <a:r>
                <a:rPr lang="en-GB" sz="14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wrong</a:t>
              </a:r>
              <a:endPara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3" name="Straight Arrow Connector 2"/>
            <p:cNvCxnSpPr/>
            <p:nvPr/>
          </p:nvCxnSpPr>
          <p:spPr>
            <a:xfrm flipH="1">
              <a:off x="1774881" y="2808409"/>
              <a:ext cx="470714" cy="467644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209026" y="2818743"/>
              <a:ext cx="996728" cy="457310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8" idx="2"/>
            </p:cNvCxnSpPr>
            <p:nvPr/>
          </p:nvCxnSpPr>
          <p:spPr>
            <a:xfrm>
              <a:off x="6734793" y="2818743"/>
              <a:ext cx="640792" cy="457310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264924" y="4397245"/>
              <a:ext cx="1696834" cy="502559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5218982" y="4397245"/>
              <a:ext cx="1656271" cy="502559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4402840" y="4409092"/>
              <a:ext cx="84383" cy="375021"/>
            </a:xfrm>
            <a:prstGeom prst="straightConnector1">
              <a:avLst/>
            </a:prstGeom>
            <a:ln w="50800" cap="rnd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934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315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2018-10-11T09:01:44Z</dcterms:created>
  <dcterms:modified xsi:type="dcterms:W3CDTF">2018-10-12T09:28:47Z</dcterms:modified>
</cp:coreProperties>
</file>